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2093E1-F52E-4BE9-AD9B-2AF65ECCFB92}" type="datetimeFigureOut">
              <a:rPr lang="en-US" smtClean="0"/>
              <a:t>9/20/2010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C2AFED-0F67-4DCF-B2B6-4968EF481FB9}" type="slidenum">
              <a:rPr lang="en-NZ" smtClean="0"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C2AFED-0F67-4DCF-B2B6-4968EF481FB9}" type="slidenum">
              <a:rPr lang="en-NZ" smtClean="0"/>
              <a:t>1</a:t>
            </a:fld>
            <a:endParaRPr lang="en-N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869660D-ACDE-4C88-80CB-7245BC867A3B}" type="datetimeFigureOut">
              <a:rPr lang="en-US" smtClean="0"/>
              <a:pPr/>
              <a:t>9/20/2010</a:t>
            </a:fld>
            <a:endParaRPr lang="en-NZ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NZ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C7B790B-2EB4-4E45-9A89-39F7F79CDFFB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9660D-ACDE-4C88-80CB-7245BC867A3B}" type="datetimeFigureOut">
              <a:rPr lang="en-US" smtClean="0"/>
              <a:pPr/>
              <a:t>9/20/2010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790B-2EB4-4E45-9A89-39F7F79CDFFB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9660D-ACDE-4C88-80CB-7245BC867A3B}" type="datetimeFigureOut">
              <a:rPr lang="en-US" smtClean="0"/>
              <a:pPr/>
              <a:t>9/20/2010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790B-2EB4-4E45-9A89-39F7F79CDFFB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869660D-ACDE-4C88-80CB-7245BC867A3B}" type="datetimeFigureOut">
              <a:rPr lang="en-US" smtClean="0"/>
              <a:pPr/>
              <a:t>9/20/2010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790B-2EB4-4E45-9A89-39F7F79CDFFB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869660D-ACDE-4C88-80CB-7245BC867A3B}" type="datetimeFigureOut">
              <a:rPr lang="en-US" smtClean="0"/>
              <a:pPr/>
              <a:t>9/20/2010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6C7B790B-2EB4-4E45-9A89-39F7F79CDFFB}" type="slidenum">
              <a:rPr lang="en-NZ" smtClean="0"/>
              <a:pPr/>
              <a:t>‹#›</a:t>
            </a:fld>
            <a:endParaRPr lang="en-NZ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869660D-ACDE-4C88-80CB-7245BC867A3B}" type="datetimeFigureOut">
              <a:rPr lang="en-US" smtClean="0"/>
              <a:pPr/>
              <a:t>9/20/2010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C7B790B-2EB4-4E45-9A89-39F7F79CDFFB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869660D-ACDE-4C88-80CB-7245BC867A3B}" type="datetimeFigureOut">
              <a:rPr lang="en-US" smtClean="0"/>
              <a:pPr/>
              <a:t>9/20/2010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6C7B790B-2EB4-4E45-9A89-39F7F79CDFFB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9660D-ACDE-4C88-80CB-7245BC867A3B}" type="datetimeFigureOut">
              <a:rPr lang="en-US" smtClean="0"/>
              <a:pPr/>
              <a:t>9/20/2010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790B-2EB4-4E45-9A89-39F7F79CDFFB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869660D-ACDE-4C88-80CB-7245BC867A3B}" type="datetimeFigureOut">
              <a:rPr lang="en-US" smtClean="0"/>
              <a:pPr/>
              <a:t>9/20/2010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C7B790B-2EB4-4E45-9A89-39F7F79CDFFB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869660D-ACDE-4C88-80CB-7245BC867A3B}" type="datetimeFigureOut">
              <a:rPr lang="en-US" smtClean="0"/>
              <a:pPr/>
              <a:t>9/20/2010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6C7B790B-2EB4-4E45-9A89-39F7F79CDFFB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869660D-ACDE-4C88-80CB-7245BC867A3B}" type="datetimeFigureOut">
              <a:rPr lang="en-US" smtClean="0"/>
              <a:pPr/>
              <a:t>9/20/2010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6C7B790B-2EB4-4E45-9A89-39F7F79CDFFB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869660D-ACDE-4C88-80CB-7245BC867A3B}" type="datetimeFigureOut">
              <a:rPr lang="en-US" smtClean="0"/>
              <a:pPr/>
              <a:t>9/20/2010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NZ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C7B790B-2EB4-4E45-9A89-39F7F79CDFFB}" type="slidenum">
              <a:rPr lang="en-NZ" smtClean="0"/>
              <a:pPr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Z" dirty="0"/>
          </a:p>
        </p:txBody>
      </p:sp>
      <p:pic>
        <p:nvPicPr>
          <p:cNvPr id="1026" name="Picture 2" descr="http://travel.nationalgeographic.com/places/images/photos/photo_lg_tong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028" name="Picture 4" descr="http://www.grandmasgraphics.com/graphics/shining/shininghours_letter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0"/>
            <a:ext cx="1585939" cy="1428736"/>
          </a:xfrm>
          <a:prstGeom prst="rect">
            <a:avLst/>
          </a:prstGeom>
          <a:noFill/>
        </p:spPr>
      </p:pic>
      <p:pic>
        <p:nvPicPr>
          <p:cNvPr id="4098" name="Picture 2" descr="http://www.bigislandexplorers.com/Lette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8" y="0"/>
            <a:ext cx="1264925" cy="1262671"/>
          </a:xfrm>
          <a:prstGeom prst="rect">
            <a:avLst/>
          </a:prstGeom>
          <a:noFill/>
        </p:spPr>
      </p:pic>
      <p:pic>
        <p:nvPicPr>
          <p:cNvPr id="4102" name="Picture 6" descr="http://etc.usf.edu/clipart/52900/52937/52937_letter_n_lg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0"/>
            <a:ext cx="1308824" cy="1428736"/>
          </a:xfrm>
          <a:prstGeom prst="rect">
            <a:avLst/>
          </a:prstGeom>
          <a:noFill/>
        </p:spPr>
      </p:pic>
      <p:pic>
        <p:nvPicPr>
          <p:cNvPr id="4104" name="Picture 8" descr="http://www.clker.com/cliparts/e/0/6/d/1206563953902071316cibo00_Peter_Behrens_Alphabet_1908_(G).svg.me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57818" y="0"/>
            <a:ext cx="1357322" cy="1428736"/>
          </a:xfrm>
          <a:prstGeom prst="rect">
            <a:avLst/>
          </a:prstGeom>
          <a:noFill/>
        </p:spPr>
      </p:pic>
      <p:pic>
        <p:nvPicPr>
          <p:cNvPr id="4106" name="Picture 10" descr="http://etc.usf.edu/clipart/52900/52940/52940_letter_a_lg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15206" y="0"/>
            <a:ext cx="1152506" cy="1428760"/>
          </a:xfrm>
          <a:prstGeom prst="rect">
            <a:avLst/>
          </a:prstGeom>
          <a:noFill/>
        </p:spPr>
      </p:pic>
      <p:pic>
        <p:nvPicPr>
          <p:cNvPr id="40962" name="Picture 2" descr="http://www.webmaster-tool.co.uk/flag-animated/Kingdom-of-Tonga-RH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7500958" y="3929066"/>
            <a:ext cx="202856" cy="15414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dirty="0" smtClean="0"/>
              <a:t>TONGAN LANGUAGE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NZ" dirty="0" smtClean="0"/>
              <a:t>Hello-</a:t>
            </a:r>
            <a:r>
              <a:rPr lang="en-NZ" dirty="0" err="1" smtClean="0"/>
              <a:t>malolelei</a:t>
            </a:r>
            <a:r>
              <a:rPr lang="en-NZ" dirty="0" smtClean="0"/>
              <a:t>                        playground-</a:t>
            </a:r>
            <a:r>
              <a:rPr lang="en-NZ" dirty="0" err="1" smtClean="0"/>
              <a:t>paka</a:t>
            </a:r>
            <a:endParaRPr lang="en-NZ" dirty="0" smtClean="0"/>
          </a:p>
          <a:p>
            <a:pPr>
              <a:buNone/>
            </a:pPr>
            <a:r>
              <a:rPr lang="en-NZ" dirty="0" smtClean="0"/>
              <a:t>Bye-</a:t>
            </a:r>
            <a:r>
              <a:rPr lang="en-NZ" dirty="0" err="1" smtClean="0"/>
              <a:t>alue’a</a:t>
            </a:r>
            <a:r>
              <a:rPr lang="en-NZ" dirty="0" smtClean="0"/>
              <a:t>                               phone-</a:t>
            </a:r>
            <a:r>
              <a:rPr lang="en-NZ" dirty="0" err="1" smtClean="0"/>
              <a:t>telefonei</a:t>
            </a:r>
            <a:endParaRPr lang="en-NZ" dirty="0" smtClean="0"/>
          </a:p>
          <a:p>
            <a:pPr>
              <a:buNone/>
            </a:pPr>
            <a:r>
              <a:rPr lang="en-NZ" dirty="0" smtClean="0"/>
              <a:t>Good morning-</a:t>
            </a:r>
            <a:r>
              <a:rPr lang="en-NZ" dirty="0" err="1" smtClean="0"/>
              <a:t>fafahaka</a:t>
            </a:r>
            <a:endParaRPr lang="en-NZ" dirty="0" smtClean="0"/>
          </a:p>
          <a:p>
            <a:pPr>
              <a:buNone/>
            </a:pPr>
            <a:r>
              <a:rPr lang="en-NZ" dirty="0" smtClean="0"/>
              <a:t>Good after noon-</a:t>
            </a:r>
            <a:r>
              <a:rPr lang="en-NZ" dirty="0" err="1" smtClean="0"/>
              <a:t>bonie</a:t>
            </a:r>
            <a:endParaRPr lang="en-NZ" dirty="0" smtClean="0"/>
          </a:p>
          <a:p>
            <a:pPr>
              <a:buNone/>
            </a:pPr>
            <a:r>
              <a:rPr lang="en-NZ" dirty="0" smtClean="0"/>
              <a:t>Book-</a:t>
            </a:r>
            <a:r>
              <a:rPr lang="en-NZ" dirty="0" err="1" smtClean="0"/>
              <a:t>booka</a:t>
            </a:r>
            <a:r>
              <a:rPr lang="en-NZ" dirty="0" smtClean="0"/>
              <a:t> </a:t>
            </a:r>
          </a:p>
          <a:p>
            <a:pPr>
              <a:buNone/>
            </a:pPr>
            <a:r>
              <a:rPr lang="en-NZ" dirty="0" smtClean="0"/>
              <a:t>Pencil-</a:t>
            </a:r>
            <a:r>
              <a:rPr lang="en-NZ" dirty="0" err="1" smtClean="0"/>
              <a:t>pencillo</a:t>
            </a:r>
            <a:endParaRPr lang="en-NZ" dirty="0" smtClean="0"/>
          </a:p>
          <a:p>
            <a:pPr>
              <a:buNone/>
            </a:pPr>
            <a:r>
              <a:rPr lang="en-NZ" dirty="0" err="1" smtClean="0"/>
              <a:t>Toliet-tolete</a:t>
            </a:r>
            <a:endParaRPr lang="en-NZ" dirty="0" smtClean="0"/>
          </a:p>
          <a:p>
            <a:pPr>
              <a:buNone/>
            </a:pPr>
            <a:r>
              <a:rPr lang="en-NZ" dirty="0" err="1" smtClean="0"/>
              <a:t>Papper-peapa</a:t>
            </a:r>
            <a:endParaRPr lang="en-NZ" dirty="0" smtClean="0"/>
          </a:p>
          <a:p>
            <a:pPr>
              <a:buNone/>
            </a:pPr>
            <a:r>
              <a:rPr lang="en-NZ" dirty="0" smtClean="0"/>
              <a:t>Come-</a:t>
            </a:r>
            <a:r>
              <a:rPr lang="en-NZ" dirty="0" err="1" smtClean="0"/>
              <a:t>haue</a:t>
            </a:r>
            <a:endParaRPr lang="en-NZ" dirty="0" smtClean="0"/>
          </a:p>
          <a:p>
            <a:pPr>
              <a:buNone/>
            </a:pPr>
            <a:endParaRPr lang="en-NZ" dirty="0" smtClean="0"/>
          </a:p>
        </p:txBody>
      </p:sp>
      <p:pic>
        <p:nvPicPr>
          <p:cNvPr id="3074" name="Picture 2" descr="http://www.tongaholiday.com/wp-content/uploads/2010/07/tongan_crest_colou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0"/>
            <a:ext cx="1785950" cy="185734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                Tongan schools  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NZ" dirty="0" smtClean="0"/>
              <a:t>1.In all of the Tongan schools </a:t>
            </a:r>
            <a:r>
              <a:rPr lang="en-NZ" dirty="0" smtClean="0"/>
              <a:t>some children get smacks at </a:t>
            </a:r>
            <a:r>
              <a:rPr lang="en-NZ" dirty="0" smtClean="0"/>
              <a:t>school  </a:t>
            </a:r>
            <a:r>
              <a:rPr lang="en-NZ" dirty="0" smtClean="0"/>
              <a:t>because  they  don’t bring there homework  on the right </a:t>
            </a:r>
            <a:r>
              <a:rPr lang="en-NZ" dirty="0" smtClean="0"/>
              <a:t>time/day</a:t>
            </a:r>
            <a:r>
              <a:rPr lang="en-NZ" dirty="0" smtClean="0"/>
              <a:t> </a:t>
            </a:r>
            <a:r>
              <a:rPr lang="en-NZ" dirty="0" smtClean="0"/>
              <a:t>and for Tongan lunch you have to make your own lunch for school.</a:t>
            </a:r>
          </a:p>
          <a:p>
            <a:pPr>
              <a:buNone/>
            </a:pPr>
            <a:endParaRPr lang="en-NZ" dirty="0" smtClean="0"/>
          </a:p>
          <a:p>
            <a:pPr>
              <a:buNone/>
            </a:pPr>
            <a:r>
              <a:rPr lang="en-NZ" dirty="0" smtClean="0"/>
              <a:t>2.</a:t>
            </a:r>
            <a:endParaRPr lang="en-NZ" dirty="0" smtClean="0"/>
          </a:p>
        </p:txBody>
      </p:sp>
      <p:pic>
        <p:nvPicPr>
          <p:cNvPr id="38916" name="Picture 4" descr="http://www.tongatapu.net.to/mmedia/schools/tghigh/front_s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8688" y="4286256"/>
            <a:ext cx="4575312" cy="25717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sz="4800" dirty="0" smtClean="0"/>
              <a:t>Food</a:t>
            </a:r>
            <a:r>
              <a:rPr lang="en-NZ" dirty="0" smtClean="0"/>
              <a:t/>
            </a:r>
            <a:br>
              <a:rPr lang="en-NZ" dirty="0" smtClean="0"/>
            </a:b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 I</a:t>
            </a:r>
            <a:r>
              <a:rPr lang="en-NZ" dirty="0" smtClean="0"/>
              <a:t>n </a:t>
            </a:r>
            <a:r>
              <a:rPr lang="en-NZ" dirty="0" smtClean="0"/>
              <a:t>Tonga some people </a:t>
            </a:r>
            <a:endParaRPr lang="en-NZ" dirty="0"/>
          </a:p>
        </p:txBody>
      </p:sp>
      <p:pic>
        <p:nvPicPr>
          <p:cNvPr id="37890" name="Picture 2" descr="http://www.cepolina.com/photo/food/fish/fish_mix/2/fish_raw_Tongan_foo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357166"/>
            <a:ext cx="1500198" cy="108583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S</a:t>
            </a:r>
            <a:r>
              <a:rPr lang="en-NZ" dirty="0" smtClean="0"/>
              <a:t>ports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In </a:t>
            </a:r>
            <a:r>
              <a:rPr lang="en-NZ" dirty="0" smtClean="0"/>
              <a:t>T</a:t>
            </a:r>
            <a:r>
              <a:rPr lang="en-NZ" dirty="0" smtClean="0"/>
              <a:t>onga they play volley ball, dodge ball, rugby and soccer and those are some of the sports they play most in </a:t>
            </a:r>
            <a:r>
              <a:rPr lang="en-NZ" dirty="0" err="1" smtClean="0"/>
              <a:t>tonga</a:t>
            </a:r>
            <a:r>
              <a:rPr lang="en-NZ" dirty="0" smtClean="0"/>
              <a:t>.</a:t>
            </a:r>
            <a:endParaRPr lang="en-NZ" dirty="0"/>
          </a:p>
        </p:txBody>
      </p:sp>
      <p:pic>
        <p:nvPicPr>
          <p:cNvPr id="54274" name="Picture 2" descr="http://3.bp.blogspot.com/_nScWyFpFyOY/S8EzAptBEqI/AAAAAAAAJ8M/iGThshieWoE/s400/TONGA+2010+U17+SQU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3345653"/>
            <a:ext cx="6858016" cy="351234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246</TotalTime>
  <Words>91</Words>
  <Application>Microsoft Office PowerPoint</Application>
  <PresentationFormat>On-screen Show (4:3)</PresentationFormat>
  <Paragraphs>19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Verve</vt:lpstr>
      <vt:lpstr>Slide 1</vt:lpstr>
      <vt:lpstr>TONGAN LANGUAGE</vt:lpstr>
      <vt:lpstr>                Tongan schools  </vt:lpstr>
      <vt:lpstr>Food </vt:lpstr>
      <vt:lpstr>Sports</vt:lpstr>
    </vt:vector>
  </TitlesOfParts>
  <Company>Pukekohe Hill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TONGA</dc:title>
  <dc:creator>Administrator</dc:creator>
  <cp:lastModifiedBy>Administrator</cp:lastModifiedBy>
  <cp:revision>27</cp:revision>
  <dcterms:created xsi:type="dcterms:W3CDTF">2010-09-02T00:12:25Z</dcterms:created>
  <dcterms:modified xsi:type="dcterms:W3CDTF">2010-09-20T02:56:25Z</dcterms:modified>
</cp:coreProperties>
</file>